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Stanovništvo i </a:t>
            </a:r>
            <a:r>
              <a:rPr lang="hr-HR"/>
              <a:t>gospodarstvo Francuske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398979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zove proces planskog rasterećivanja velikih gradova poticanjem doseljavanja i micanja industrije u manje gradove?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Decentralizacija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Litoralizacija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129100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Tercijarizacija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San Marino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kneževina na jugu Francuske poznata po kockarnicama, turizmu i oceanografskom institutu?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Andora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Monako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Vatikan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Na slici je prikazano postrojenje u mjestu Grasse. Navedeni grad se naziva i </a:t>
            </a:r>
            <a:r>
              <a:rPr lang="hr-HR" sz="2800" i="1" dirty="0"/>
              <a:t>glavni grad </a:t>
            </a:r>
            <a:r>
              <a:rPr lang="hr-HR" sz="2800" dirty="0"/>
              <a:t>kojeg mirisnog proizvoda po kojemu je poznata Francuska?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933414" y="27949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Cvijeća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933414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Svijeća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933414" y="410522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Parfema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70C3BC3-2592-421C-982C-5CA432E9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96" y="2694903"/>
            <a:ext cx="4861665" cy="3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oblik javnog prijevoza se najviše koristi za povezivanje najvećih francuskih gradova?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Cestovni javni prijevoz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Riječnom mrežom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Zračni promet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Željeznice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Pomoću koje vrste elektrana Francuska dobiva najveću količinu električne energije?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376472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Hidroelektrane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158562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Nuklearne elektrane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376472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Termoelektrane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158562" y="472898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Vjetroelektrane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599FAB-3CA2-4DE7-B1B3-BC3E3AF4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52" y="3256906"/>
            <a:ext cx="2626090" cy="22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155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Stanovništvo i gospodarstvo Francuske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25</cp:revision>
  <dcterms:created xsi:type="dcterms:W3CDTF">2021-01-04T08:54:24Z</dcterms:created>
  <dcterms:modified xsi:type="dcterms:W3CDTF">2021-08-15T14:15:08Z</dcterms:modified>
</cp:coreProperties>
</file>